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842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82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336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17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311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56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237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159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999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460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98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24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14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66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826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60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9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EFE589-45C3-4632-865C-DED14339409D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9187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6600" dirty="0" err="1">
                <a:solidFill>
                  <a:schemeClr val="tx1"/>
                </a:solidFill>
              </a:rPr>
              <a:t>LastKnight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hu-HU" sz="2400" dirty="0"/>
              <a:t>Szilvási Kornél, Zsíros Gábor Géza</a:t>
            </a:r>
          </a:p>
        </p:txBody>
      </p:sp>
    </p:spTree>
    <p:extLst>
      <p:ext uri="{BB962C8B-B14F-4D97-AF65-F5344CB8AC3E}">
        <p14:creationId xmlns:p14="http://schemas.microsoft.com/office/powerpoint/2010/main" val="215782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Fiók törlése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11" y="2122415"/>
            <a:ext cx="9572738" cy="3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err="1"/>
              <a:t>Reszponzív</a:t>
            </a:r>
            <a:r>
              <a:rPr lang="hu-HU" dirty="0"/>
              <a:t> oldalak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556" y="1806553"/>
            <a:ext cx="2000965" cy="405923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69" y="1168302"/>
            <a:ext cx="2312368" cy="46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ED40-5603-FF9C-9F2B-76A2124C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D2616D-0F6C-65A2-32D0-0A0C8E20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Főmenü</a:t>
            </a:r>
          </a:p>
        </p:txBody>
      </p:sp>
      <p:pic>
        <p:nvPicPr>
          <p:cNvPr id="8" name="Tartalom helye 7" descr="A képen természet, táj, kültéri, felh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7404E17-549F-2ACB-FA33-483021E3C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778" y="1580050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3682592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9DC43-267F-734D-69E3-F5905A01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631EEE-0F40-0F87-9983-3A249E91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Beállítások</a:t>
            </a:r>
          </a:p>
        </p:txBody>
      </p:sp>
      <p:pic>
        <p:nvPicPr>
          <p:cNvPr id="8" name="Tartalom helye 7" descr="A képen felhő, kültéri, ég, tá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D0D9F26-4406-0CF9-A7F7-7E629BA9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95759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377373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2A9A-728A-790C-8EC1-FEF4CAE0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199133-FF85-C404-B6A8-27B1B84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Betöltés</a:t>
            </a:r>
          </a:p>
        </p:txBody>
      </p:sp>
      <p:pic>
        <p:nvPicPr>
          <p:cNvPr id="4" name="Tartalom helye 3" descr="A képen táj, kültéri, természet, 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6E5E11B-AF2A-67CA-C5B2-8A0B94643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48" y="1731963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32201306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80E3-1BB8-A834-D433-FF942445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331A0F-D9EF-0A74-FD6D-89CB3D1C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Lobby</a:t>
            </a:r>
          </a:p>
        </p:txBody>
      </p:sp>
      <p:pic>
        <p:nvPicPr>
          <p:cNvPr id="4" name="Tartalom helye 3" descr="A képen képernyőkép, rajzfilm, Stratégiai videojáték, Számítógépes 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EB2F302-78A4-92B2-3690-F761C299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778" y="1731963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3469810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73193-5379-D8AD-DEA9-C3E969244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CC11C7-4B59-05DC-28FA-B67F5E3D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Első szint</a:t>
            </a:r>
          </a:p>
        </p:txBody>
      </p:sp>
      <p:pic>
        <p:nvPicPr>
          <p:cNvPr id="4" name="Tartalom helye 3" descr="A képen Számítógépes játék, Videojáték-szoftver, képernyőkép, Stratégiai video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1655125-0A02-36FD-E943-3CCFD063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80819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418982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A4BD4-BB2B-B81C-EB33-2F71455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1372EA-4267-A5EC-7F8A-A78771DD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Ellenfelek</a:t>
            </a:r>
          </a:p>
        </p:txBody>
      </p:sp>
      <p:pic>
        <p:nvPicPr>
          <p:cNvPr id="4" name="Tartalom helye 3" descr="A képen Számítógépes játék, Videojáték-szoftver, képernyőkép, Stratégiai video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C8F7B42-9A2C-19F1-F688-14B19DFD0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4103" y="1734220"/>
            <a:ext cx="6494779" cy="4059237"/>
          </a:xfrm>
        </p:spPr>
      </p:pic>
      <p:pic>
        <p:nvPicPr>
          <p:cNvPr id="7" name="Kép 6" descr="A képen képernyőkép, Számítógépes játék, Videojáték-szoftver, szöve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202370-89C3-FD1D-0A6E-582F5E02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21" y="1734221"/>
            <a:ext cx="649477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39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4991-A457-543F-FBC3-F10F793D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5CCBB8-48E5-5DE7-8E67-F7AB5813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Leltár rendszer</a:t>
            </a:r>
          </a:p>
        </p:txBody>
      </p:sp>
      <p:pic>
        <p:nvPicPr>
          <p:cNvPr id="4" name="Tartalom helye 3" descr="A képen képernyőkép, szöveg, Videojáték-szoftver, Számítógépes 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3D98EC-E390-03AF-D280-B5DD12C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778" y="1859554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427954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54C3-80C4-8FD3-3BBB-AC438744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2E9BE9-627D-92AA-95E2-2270940F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Játékon belüli mentés és töltés</a:t>
            </a:r>
          </a:p>
        </p:txBody>
      </p:sp>
      <p:pic>
        <p:nvPicPr>
          <p:cNvPr id="4" name="Tartalom helye 3" descr="A képen képernyőkép, szöve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DAB8291-1C42-6908-2FBD-AC715961B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0818"/>
            <a:ext cx="6494779" cy="4059237"/>
          </a:xfrm>
        </p:spPr>
      </p:pic>
      <p:pic>
        <p:nvPicPr>
          <p:cNvPr id="7" name="Kép 6" descr="A képen képernyőkép, szöveg, zöld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2C5DC10-49BE-104E-D8AB-66B9F24C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21" y="1880817"/>
            <a:ext cx="649477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2789" y="609600"/>
            <a:ext cx="10344768" cy="970450"/>
          </a:xfrm>
        </p:spPr>
        <p:txBody>
          <a:bodyPr/>
          <a:lstStyle/>
          <a:p>
            <a:pPr algn="l"/>
            <a:r>
              <a:rPr lang="hu-HU" dirty="0"/>
              <a:t>Főoldal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569" y="506835"/>
            <a:ext cx="6200096" cy="29151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37" y="3586480"/>
            <a:ext cx="5444036" cy="26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4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0AD1-7A45-EBCC-977A-62F7756F5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438D2-0CB7-61A8-76B5-F9BD810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Kijárat</a:t>
            </a:r>
          </a:p>
        </p:txBody>
      </p:sp>
      <p:pic>
        <p:nvPicPr>
          <p:cNvPr id="4" name="Tartalom helye 3" descr="A képen képernyőkép, Számítógépes játék, Videojáték-szoftver, Stratégiai video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75A01A6-61B1-02D9-F55D-C914C00E1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38288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2157748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C643-E455-3FCF-0783-F77F7DF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A0B6E6-504F-64C5-B44B-5BDA4E3C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Másoki szint</a:t>
            </a:r>
          </a:p>
        </p:txBody>
      </p:sp>
      <p:pic>
        <p:nvPicPr>
          <p:cNvPr id="4" name="Tartalom helye 3" descr="A képen szöveg, képernyőkép, Számítógépes játék, Videojáték-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829D6E3-D9B4-3B9B-00FB-5080A1CD9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48" y="1731963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11980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7C74-4E4E-3888-DBDF-9E7B1671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76F905-1063-3D79-C4EC-CD822E41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Felvehető tárgyak.</a:t>
            </a:r>
          </a:p>
        </p:txBody>
      </p:sp>
      <p:pic>
        <p:nvPicPr>
          <p:cNvPr id="4" name="Tartalom helye 3" descr="A képen képernyőkép, Számítógépes játék, Videojáték-szoftver, Digitális képszerkeszt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4160143-9FB2-4E9A-B6D7-64759A17F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778" y="1774494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139423347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1DC2-3C4A-C485-A830-704F5FCD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4625E5-A018-E24C-5C77-0582C08D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Játék vége.</a:t>
            </a:r>
          </a:p>
        </p:txBody>
      </p:sp>
      <p:pic>
        <p:nvPicPr>
          <p:cNvPr id="4" name="Tartalom helye 3" descr="A képen képernyőkép, szöveg, Videojáték-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F882907-9B27-0ACF-90B0-8D05BA6BD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31963"/>
            <a:ext cx="6494779" cy="4059237"/>
          </a:xfrm>
        </p:spPr>
      </p:pic>
    </p:spTree>
    <p:extLst>
      <p:ext uri="{BB962C8B-B14F-4D97-AF65-F5344CB8AC3E}">
        <p14:creationId xmlns:p14="http://schemas.microsoft.com/office/powerpoint/2010/main" val="2570955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5A2A6-0188-5BD8-E66C-FDF6682250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402081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Letöltés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927" y="1580050"/>
            <a:ext cx="797228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9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Kapcsolat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7" y="1731963"/>
            <a:ext cx="786446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07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35559" y="609600"/>
            <a:ext cx="10931998" cy="970450"/>
          </a:xfrm>
        </p:spPr>
        <p:txBody>
          <a:bodyPr/>
          <a:lstStyle/>
          <a:p>
            <a:pPr algn="l"/>
            <a:r>
              <a:rPr lang="hu-HU" dirty="0"/>
              <a:t>Regisztráció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9" y="2162070"/>
            <a:ext cx="6510645" cy="3444264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6744749" y="1166070"/>
            <a:ext cx="51256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Hibás adat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90" y="1730578"/>
            <a:ext cx="2945336" cy="4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Bejelentkezés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470" y="1580050"/>
            <a:ext cx="723622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79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Profil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527" y="1580050"/>
            <a:ext cx="7891277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Beállítások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26" y="1731963"/>
            <a:ext cx="87454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Frissítések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4184480"/>
            <a:ext cx="5091975" cy="2377121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7248088" y="4546833"/>
            <a:ext cx="474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Frissítés</a:t>
            </a:r>
            <a:r>
              <a:rPr lang="hu-HU" sz="2400" dirty="0"/>
              <a:t> hozzáadása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03" y="1485767"/>
            <a:ext cx="6290868" cy="222216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65" y="5137658"/>
            <a:ext cx="4610504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8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56</TotalTime>
  <Words>50</Words>
  <Application>Microsoft Office PowerPoint</Application>
  <PresentationFormat>Szélesvásznú</PresentationFormat>
  <Paragraphs>39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7" baseType="lpstr">
      <vt:lpstr>Calisto MT</vt:lpstr>
      <vt:lpstr>Wingdings 2</vt:lpstr>
      <vt:lpstr>Pala</vt:lpstr>
      <vt:lpstr>LastKnight</vt:lpstr>
      <vt:lpstr>Főoldal</vt:lpstr>
      <vt:lpstr>Letöltés</vt:lpstr>
      <vt:lpstr>Kapcsolat</vt:lpstr>
      <vt:lpstr>Regisztráció</vt:lpstr>
      <vt:lpstr>Bejelentkezés</vt:lpstr>
      <vt:lpstr>Profil</vt:lpstr>
      <vt:lpstr>Beállítások</vt:lpstr>
      <vt:lpstr>Frissítések</vt:lpstr>
      <vt:lpstr>Fiók törlése</vt:lpstr>
      <vt:lpstr>Reszponzív oldalak</vt:lpstr>
      <vt:lpstr>Főmenü</vt:lpstr>
      <vt:lpstr>Beállítások</vt:lpstr>
      <vt:lpstr>Betöltés</vt:lpstr>
      <vt:lpstr>Lobby</vt:lpstr>
      <vt:lpstr>Első szint</vt:lpstr>
      <vt:lpstr>Ellenfelek</vt:lpstr>
      <vt:lpstr>Leltár rendszer</vt:lpstr>
      <vt:lpstr>Játékon belüli mentés és töltés</vt:lpstr>
      <vt:lpstr>Kijárat</vt:lpstr>
      <vt:lpstr>Másoki szint</vt:lpstr>
      <vt:lpstr>Felvehető tárgyak.</vt:lpstr>
      <vt:lpstr>Játék vége.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LastKnight</dc:title>
  <dc:creator>Szilvási Kornél</dc:creator>
  <cp:lastModifiedBy>Geza Zsiros</cp:lastModifiedBy>
  <cp:revision>8</cp:revision>
  <dcterms:created xsi:type="dcterms:W3CDTF">2025-04-16T09:38:40Z</dcterms:created>
  <dcterms:modified xsi:type="dcterms:W3CDTF">2025-04-26T10:32:06Z</dcterms:modified>
</cp:coreProperties>
</file>